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2" r:id="rId4"/>
    <p:sldId id="286" r:id="rId5"/>
    <p:sldId id="287" r:id="rId6"/>
    <p:sldId id="261" r:id="rId7"/>
    <p:sldId id="281" r:id="rId8"/>
    <p:sldId id="283" r:id="rId9"/>
    <p:sldId id="284" r:id="rId10"/>
    <p:sldId id="285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E37F-28A9-774F-8F2D-1DCA32828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19BF2-C431-4449-A5BF-77CEAB2F9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9EEBB-AA95-B641-9C7C-7630C486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06095-7EFC-524E-9A46-54FE89D4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0F969-DC10-B742-8123-C1F45D41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1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584C-6193-C140-977A-7CBE235D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4DB1C-AF18-6642-AF8C-D56986C78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A921-EB20-CD44-85C7-0172F57E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C34FC-F1A7-DE4B-BDEF-07C8531E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F8BC2-AD47-1E44-834D-11731B1B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4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F9C18-9BE2-D545-8AB9-7AB4CDB7A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BE907-053E-6A4F-ABDA-087ABD683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14966-ACBB-BF41-8BF6-CE99739C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7A4CD-7643-1F4A-A941-ED5D5F91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0625A-D755-DE40-A838-8D5B9942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7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4BD1-903C-4045-A305-1290CBB1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CE02E-22B5-EA44-AE04-BD06EDA73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23E45-8CE7-B643-9A90-B53B297C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FE7C7-87CB-C843-8B10-4D9B2C09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95581-0A61-284C-BBC0-EFB446A9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8AE0-D775-0D48-BC3A-6D6A5F0A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4A25-0092-2D42-BCBF-0DE312EA1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B09A1-2418-3A4E-8276-9207B60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F4E99-611F-3C46-B9C7-45B46AD4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A6253-D116-9C40-9259-FEDB2095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3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C4F8-8609-A441-A218-79A12552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8D53-FF97-3A4E-ACCF-023050957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BBEDD-45D8-8241-897E-92A79D643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18FC6-0F72-814C-A9DC-0172FA8CA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1E7B0-82DE-0648-87FA-4B5C0995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37E2C-5CE8-EA48-8E95-39635BEB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2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F04A-9CFD-974D-81CB-F97DF12A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DFEE-8CBB-D048-BF2D-459848F26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AE66E-44EF-E345-BA2B-D9E93D595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9C18B-7BAB-4B4E-B76F-BADD68027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9D0BA-85AA-494D-8425-C359A1D2E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4AB27-C8BB-C747-8566-565F3D5D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F8473A-518F-D746-83A0-B272CCFF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50901-32B9-BE4A-9962-6D8B38D2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7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23C8-9566-DD4C-961A-4CE76388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294CA-863A-E448-B7C6-429857E8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381E7-FF28-2A4D-AC8E-5B9F4601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856A9-B8DB-C140-867D-3C3AB15F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E7EEB-596B-4F48-A5B5-B96972B6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1CCC8-2DF6-EE49-9AE2-9FA0A8ED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CA617-9759-1A46-AE13-59C3C507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AF9A-869E-D442-92D9-44CEBCC5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F11C-B916-7645-BAA5-E21AA447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A3821-0272-A141-90E2-D9A34B81B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B90B4-EE7A-564B-BF25-5ECAFFF6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F8970-865E-7049-8825-24E066F9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97042-1C50-B94A-9EA4-0D636F96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E8C6-44C7-544E-AC27-5AA42FAF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3AFFA-1C8C-B54A-BFBC-BD9AFFFC4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20DAE-3EA3-504D-831A-39F851EF2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D2CD1-D6E1-0841-B1B0-B2B8F005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67433-B380-2E4D-84DF-0361CE7E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49BAA-6A36-F041-AFE1-82AC6E4D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13B26-0C71-6744-AB8A-4FED8524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B70FE-72E7-1E4C-9749-DB8207130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B2694-CA89-844E-A98D-EF1910A39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1752-7A88-FB48-8BAA-DE5B411543FF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DCDD1-034A-7145-9373-0B11E58BC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E8C05-4EAA-C942-A1D7-6EEC9E580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767D-0FA3-5947-B915-192B37B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3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11BC-869F-4CB3-9A64-6F3006D7E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86" y="2266007"/>
            <a:ext cx="3658053" cy="1786515"/>
          </a:xfrm>
        </p:spPr>
        <p:txBody>
          <a:bodyPr anchor="t">
            <a:noAutofit/>
          </a:bodyPr>
          <a:lstStyle/>
          <a:p>
            <a:r>
              <a:rPr lang="yo-NG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Ìkíni láàárín irọ̀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3DA5D764-8F61-4D30-BF80-4888E3C6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41" y="1371979"/>
            <a:ext cx="5017318" cy="410627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9767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67" y="811160"/>
            <a:ext cx="3949803" cy="6046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45" y="811160"/>
            <a:ext cx="3418861" cy="60468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537" y="2253631"/>
            <a:ext cx="12330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yo-NG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yo-NG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yo-NG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58711" y="1250740"/>
            <a:ext cx="12330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yo-NG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yo-NG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yo-NG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01D6-A7DE-7143-AF00-EDBA2E7F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B6AE0-1335-1846-BD89-5545DDC9F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Mwita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Báwo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Ruth!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Ruth: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Dáadáa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Mwita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Mwita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Bàbá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ńk</a:t>
            </a:r>
            <a:r>
              <a:rPr lang="yo-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ọ́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Ruth: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Wọ́n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wà</a:t>
            </a:r>
            <a:endParaRPr lang="en-US" dirty="0"/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Mwita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Màmá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ńk</a:t>
            </a:r>
            <a:r>
              <a:rPr lang="yo-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ọ́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Ruth: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Wọ́n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Mwita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Ilé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ńkọ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Ruth: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Mwita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yo-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yo-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yo-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Ruth: </a:t>
            </a:r>
            <a:r>
              <a:rPr lang="yo-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yo-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yo-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ọ!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4C84-35A9-E744-A332-3C03C390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448F-3958-F443-92B9-2C0990A9B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just met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Mwita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who is your colleague at work. Greet each other.</a:t>
            </a:r>
          </a:p>
        </p:txBody>
      </p:sp>
    </p:spTree>
    <p:extLst>
      <p:ext uri="{BB962C8B-B14F-4D97-AF65-F5344CB8AC3E}">
        <p14:creationId xmlns:p14="http://schemas.microsoft.com/office/powerpoint/2010/main" val="8503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66B7-51CE-47BA-AF3B-A2129DC1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yo-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yo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yo-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CAEF8-8DC5-4D85-9D55-6581CA4DDA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yo-NG" sz="2400" cap="none" dirty="0">
                <a:latin typeface="Georgia" panose="02040502050405020303" pitchFamily="18" charset="0"/>
              </a:rPr>
              <a:t>By the end of </a:t>
            </a:r>
            <a:r>
              <a:rPr lang="yo-NG" sz="2400" cap="none" dirty="0" err="1">
                <a:latin typeface="Georgia" panose="02040502050405020303" pitchFamily="18" charset="0"/>
              </a:rPr>
              <a:t>this</a:t>
            </a:r>
            <a:r>
              <a:rPr lang="yo-NG" sz="2400" cap="none" dirty="0">
                <a:latin typeface="Georgia" panose="02040502050405020303" pitchFamily="18" charset="0"/>
              </a:rPr>
              <a:t> </a:t>
            </a:r>
            <a:r>
              <a:rPr lang="yo-NG" sz="2400" cap="none" dirty="0" err="1">
                <a:latin typeface="Georgia" panose="02040502050405020303" pitchFamily="18" charset="0"/>
              </a:rPr>
              <a:t>lesson</a:t>
            </a:r>
            <a:r>
              <a:rPr lang="yo-NG" sz="2400" cap="none" dirty="0">
                <a:latin typeface="Georgia" panose="02040502050405020303" pitchFamily="18" charset="0"/>
              </a:rPr>
              <a:t>, </a:t>
            </a:r>
            <a:r>
              <a:rPr lang="yo-NG" sz="2400" cap="none" dirty="0" err="1">
                <a:latin typeface="Georgia" panose="02040502050405020303" pitchFamily="18" charset="0"/>
              </a:rPr>
              <a:t>you</a:t>
            </a:r>
            <a:r>
              <a:rPr lang="yo-NG" sz="2400" cap="none" dirty="0">
                <a:latin typeface="Georgia" panose="02040502050405020303" pitchFamily="18" charset="0"/>
              </a:rPr>
              <a:t> </a:t>
            </a:r>
            <a:r>
              <a:rPr lang="yo-NG" sz="2400" cap="none" dirty="0" err="1">
                <a:latin typeface="Georgia" panose="02040502050405020303" pitchFamily="18" charset="0"/>
              </a:rPr>
              <a:t>will</a:t>
            </a:r>
            <a:r>
              <a:rPr lang="yo-NG" sz="2400" cap="none" dirty="0">
                <a:latin typeface="Georgia" panose="02040502050405020303" pitchFamily="18" charset="0"/>
              </a:rPr>
              <a:t> be </a:t>
            </a:r>
            <a:r>
              <a:rPr lang="yo-NG" sz="2400" cap="none" dirty="0" err="1">
                <a:latin typeface="Georgia" panose="02040502050405020303" pitchFamily="18" charset="0"/>
              </a:rPr>
              <a:t>able</a:t>
            </a:r>
            <a:r>
              <a:rPr lang="yo-NG" sz="2400" cap="none" dirty="0">
                <a:latin typeface="Georgia" panose="02040502050405020303" pitchFamily="18" charset="0"/>
              </a:rPr>
              <a:t> to </a:t>
            </a:r>
            <a:r>
              <a:rPr lang="yo-NG" sz="2400" cap="none" dirty="0" err="1">
                <a:latin typeface="Georgia" panose="02040502050405020303" pitchFamily="18" charset="0"/>
              </a:rPr>
              <a:t>greet</a:t>
            </a:r>
            <a:r>
              <a:rPr lang="en-US" sz="2400" cap="none" dirty="0">
                <a:latin typeface="Georgia" panose="02040502050405020303" pitchFamily="18" charset="0"/>
              </a:rPr>
              <a:t> </a:t>
            </a:r>
            <a:r>
              <a:rPr lang="yo-NG" sz="2400" cap="none" dirty="0">
                <a:latin typeface="Georgia" panose="02040502050405020303" pitchFamily="18" charset="0"/>
              </a:rPr>
              <a:t>a peer of yours</a:t>
            </a:r>
            <a:r>
              <a:rPr lang="en-US" sz="2400" cap="none" dirty="0">
                <a:latin typeface="Georgia" panose="02040502050405020303" pitchFamily="18" charset="0"/>
              </a:rPr>
              <a:t> (classmate, friend, colleague, </a:t>
            </a:r>
            <a:r>
              <a:rPr lang="en-US" sz="2400" cap="none" dirty="0" err="1">
                <a:latin typeface="Georgia" panose="02040502050405020303" pitchFamily="18" charset="0"/>
              </a:rPr>
              <a:t>etc</a:t>
            </a:r>
            <a:r>
              <a:rPr lang="en-US" sz="2400" cap="none" dirty="0">
                <a:latin typeface="Georgia" panose="02040502050405020303" pitchFamily="18" charset="0"/>
              </a:rPr>
              <a:t>)</a:t>
            </a:r>
            <a:r>
              <a:rPr lang="yo-NG" sz="2400" cap="none" dirty="0">
                <a:latin typeface="Georgia" panose="02040502050405020303" pitchFamily="18" charset="0"/>
              </a:rPr>
              <a:t> by the time of day.</a:t>
            </a:r>
            <a:endParaRPr lang="en-US" sz="2400" cap="none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cap="non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0AAB-BC5B-414D-B8B3-1FA8D409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91729"/>
            <a:ext cx="10364451" cy="870155"/>
          </a:xfrm>
        </p:spPr>
        <p:txBody>
          <a:bodyPr/>
          <a:lstStyle/>
          <a:p>
            <a:r>
              <a:rPr lang="yo-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Ilé (family)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C07F2A-5103-4391-9B44-3FC548EF36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9586"/>
            <a:ext cx="5082128" cy="547165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B10DF-6E15-4C8A-8D0B-6C939A0FA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58" y="191729"/>
            <a:ext cx="6196148" cy="3233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A72F6-0475-4776-A812-D75279536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07" y="3425487"/>
            <a:ext cx="5948313" cy="36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0AAB-BC5B-414D-B8B3-1FA8D409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5" y="191729"/>
            <a:ext cx="1725561" cy="8701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Bàbá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B10DF-6E15-4C8A-8D0B-6C939A0FA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06" y="412954"/>
            <a:ext cx="6196148" cy="622381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257833" y="7521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1933928" y="398205"/>
            <a:ext cx="467128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3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0AAB-BC5B-414D-B8B3-1FA8D409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97" y="191729"/>
            <a:ext cx="1998810" cy="8701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Màmá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B10DF-6E15-4C8A-8D0B-6C939A0FA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06" y="412954"/>
            <a:ext cx="6196148" cy="622381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193059" y="6405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035277" y="398205"/>
            <a:ext cx="253672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5993" y="2651"/>
            <a:ext cx="915433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993" y="801165"/>
            <a:ext cx="1924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Báwo ni, </a:t>
            </a:r>
            <a:r>
              <a:rPr lang="es-E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</a:t>
            </a:r>
            <a:r>
              <a:rPr lang="es-E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29276" y="1418797"/>
            <a:ext cx="19355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Dáadáa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s-E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Mwita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10B53-24D7-4845-8566-D9664EA75CD2}"/>
              </a:ext>
            </a:extLst>
          </p:cNvPr>
          <p:cNvSpPr txBox="1"/>
          <p:nvPr/>
        </p:nvSpPr>
        <p:spPr>
          <a:xfrm>
            <a:off x="4696522" y="144965"/>
            <a:ext cx="473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Peer Greetings</a:t>
            </a:r>
          </a:p>
        </p:txBody>
      </p:sp>
    </p:spTree>
    <p:extLst>
      <p:ext uri="{BB962C8B-B14F-4D97-AF65-F5344CB8AC3E}">
        <p14:creationId xmlns:p14="http://schemas.microsoft.com/office/powerpoint/2010/main" val="264452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58845" y="0"/>
            <a:ext cx="685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7573" y="1280875"/>
            <a:ext cx="1343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Ilé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ńkọ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24009" y="1773318"/>
            <a:ext cx="19355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58845" y="0"/>
            <a:ext cx="685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5030" y="1739066"/>
            <a:ext cx="17155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Bàbá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ńk</a:t>
            </a:r>
            <a:r>
              <a:rPr lang="yo-NG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ọ́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19658" y="1739066"/>
            <a:ext cx="19355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Wọ́n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36839" y="0"/>
            <a:ext cx="737211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4066" y="1739065"/>
            <a:ext cx="18982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Màmá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ńk</a:t>
            </a:r>
            <a:r>
              <a:rPr lang="yo-NG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ọ́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67631" y="1739064"/>
            <a:ext cx="19355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Wọ́n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0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157</Words>
  <Application>Microsoft Macintosh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Office Theme</vt:lpstr>
      <vt:lpstr>Ìkíni láàárín irọ̀ </vt:lpstr>
      <vt:lpstr>Performance Objective</vt:lpstr>
      <vt:lpstr>Ilé (family) </vt:lpstr>
      <vt:lpstr>Bàbá</vt:lpstr>
      <vt:lpstr>Màmá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dialogue</vt:lpstr>
      <vt:lpstr>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Ìkíni láàárín irọ̀ </dc:title>
  <dc:creator>JACOB MUNIKO MWITA</dc:creator>
  <cp:lastModifiedBy>JACOB MUNIKO MWITA</cp:lastModifiedBy>
  <cp:revision>4</cp:revision>
  <dcterms:created xsi:type="dcterms:W3CDTF">2020-12-02T14:41:21Z</dcterms:created>
  <dcterms:modified xsi:type="dcterms:W3CDTF">2020-12-06T23:25:40Z</dcterms:modified>
</cp:coreProperties>
</file>